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20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7D8B-6ECD-4005-AA68-7A01D5D21D75}" type="datetimeFigureOut">
              <a:rPr lang="en-GB" smtClean="0"/>
              <a:t>30/12/2023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D129-3C11-4C81-AEA6-124648D53B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674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7D8B-6ECD-4005-AA68-7A01D5D21D75}" type="datetimeFigureOut">
              <a:rPr lang="en-GB" smtClean="0"/>
              <a:t>30/12/2023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D129-3C11-4C81-AEA6-124648D53B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044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7D8B-6ECD-4005-AA68-7A01D5D21D75}" type="datetimeFigureOut">
              <a:rPr lang="en-GB" smtClean="0"/>
              <a:t>30/12/2023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D129-3C11-4C81-AEA6-124648D53B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657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7D8B-6ECD-4005-AA68-7A01D5D21D75}" type="datetimeFigureOut">
              <a:rPr lang="en-GB" smtClean="0"/>
              <a:t>30/12/2023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D129-3C11-4C81-AEA6-124648D53B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65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7D8B-6ECD-4005-AA68-7A01D5D21D75}" type="datetimeFigureOut">
              <a:rPr lang="en-GB" smtClean="0"/>
              <a:t>30/12/2023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D129-3C11-4C81-AEA6-124648D53B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957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7D8B-6ECD-4005-AA68-7A01D5D21D75}" type="datetimeFigureOut">
              <a:rPr lang="en-GB" smtClean="0"/>
              <a:t>30/12/2023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D129-3C11-4C81-AEA6-124648D53B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475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7D8B-6ECD-4005-AA68-7A01D5D21D75}" type="datetimeFigureOut">
              <a:rPr lang="en-GB" smtClean="0"/>
              <a:t>30/12/2023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D129-3C11-4C81-AEA6-124648D53B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393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7D8B-6ECD-4005-AA68-7A01D5D21D75}" type="datetimeFigureOut">
              <a:rPr lang="en-GB" smtClean="0"/>
              <a:t>30/12/2023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D129-3C11-4C81-AEA6-124648D53B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934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7D8B-6ECD-4005-AA68-7A01D5D21D75}" type="datetimeFigureOut">
              <a:rPr lang="en-GB" smtClean="0"/>
              <a:t>30/12/2023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D129-3C11-4C81-AEA6-124648D53B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731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7D8B-6ECD-4005-AA68-7A01D5D21D75}" type="datetimeFigureOut">
              <a:rPr lang="en-GB" smtClean="0"/>
              <a:t>30/12/2023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D129-3C11-4C81-AEA6-124648D53B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276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7D8B-6ECD-4005-AA68-7A01D5D21D75}" type="datetimeFigureOut">
              <a:rPr lang="en-GB" smtClean="0"/>
              <a:t>30/12/2023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D129-3C11-4C81-AEA6-124648D53B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758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47D8B-6ECD-4005-AA68-7A01D5D21D75}" type="datetimeFigureOut">
              <a:rPr lang="en-GB" smtClean="0"/>
              <a:t>30/12/2023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0D129-3C11-4C81-AEA6-124648D53B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70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AQ12A_HUMAN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287" y="1273542"/>
            <a:ext cx="5863427" cy="5361720"/>
          </a:xfrm>
        </p:spPr>
      </p:pic>
      <p:sp>
        <p:nvSpPr>
          <p:cNvPr id="5" name="TextBox 4"/>
          <p:cNvSpPr txBox="1"/>
          <p:nvPr/>
        </p:nvSpPr>
        <p:spPr>
          <a:xfrm>
            <a:off x="0" y="6497488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i="1" dirty="0"/>
              <a:t>Protter - visualize proteoforms   </a:t>
            </a:r>
            <a:r>
              <a:rPr lang="en-GB" sz="1400" i="1" dirty="0"/>
              <a:t>Omasits et al., Bioinformatics. 2013 Nov 21.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75242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I22R1_HUMAN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531" y="1273542"/>
            <a:ext cx="6440938" cy="5361720"/>
          </a:xfrm>
        </p:spPr>
      </p:pic>
      <p:sp>
        <p:nvSpPr>
          <p:cNvPr id="5" name="TextBox 4"/>
          <p:cNvSpPr txBox="1"/>
          <p:nvPr/>
        </p:nvSpPr>
        <p:spPr>
          <a:xfrm>
            <a:off x="0" y="6497488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i="1" dirty="0"/>
              <a:t>Protter - visualize proteoforms   </a:t>
            </a:r>
            <a:r>
              <a:rPr lang="en-GB" sz="1400" i="1" dirty="0"/>
              <a:t>Omasits et al., Bioinformatics. 2013 Nov 21.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14321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KCNKG_HUMAN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222" y="1273542"/>
            <a:ext cx="6169557" cy="5361720"/>
          </a:xfrm>
        </p:spPr>
      </p:pic>
      <p:sp>
        <p:nvSpPr>
          <p:cNvPr id="5" name="TextBox 4"/>
          <p:cNvSpPr txBox="1"/>
          <p:nvPr/>
        </p:nvSpPr>
        <p:spPr>
          <a:xfrm>
            <a:off x="0" y="6497488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i="1" dirty="0"/>
              <a:t>Protter - visualize proteoforms   </a:t>
            </a:r>
            <a:r>
              <a:rPr lang="en-GB" sz="1400" i="1" dirty="0"/>
              <a:t>Omasits et al., Bioinformatics. 2013 Nov 21.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298193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KIRR2_HUMAN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901" y="1273542"/>
            <a:ext cx="7654199" cy="5361720"/>
          </a:xfrm>
        </p:spPr>
      </p:pic>
      <p:sp>
        <p:nvSpPr>
          <p:cNvPr id="5" name="TextBox 4"/>
          <p:cNvSpPr txBox="1"/>
          <p:nvPr/>
        </p:nvSpPr>
        <p:spPr>
          <a:xfrm>
            <a:off x="0" y="6497488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i="1" dirty="0"/>
              <a:t>Protter - visualize proteoforms   </a:t>
            </a:r>
            <a:r>
              <a:rPr lang="en-GB" sz="1400" i="1" dirty="0"/>
              <a:t>Omasits et al., Bioinformatics. 2013 Nov 21.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602089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NPHN_HUMAN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0360"/>
            <a:ext cx="12192000" cy="5188085"/>
          </a:xfrm>
        </p:spPr>
      </p:pic>
      <p:sp>
        <p:nvSpPr>
          <p:cNvPr id="5" name="TextBox 4"/>
          <p:cNvSpPr txBox="1"/>
          <p:nvPr/>
        </p:nvSpPr>
        <p:spPr>
          <a:xfrm>
            <a:off x="0" y="6497488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i="1" dirty="0"/>
              <a:t>Protter - visualize proteoforms   </a:t>
            </a:r>
            <a:r>
              <a:rPr lang="en-GB" sz="1400" i="1" dirty="0"/>
              <a:t>Omasits et al., Bioinformatics. 2013 Nov 21.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640093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SCTR_HUMAN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742" y="1273542"/>
            <a:ext cx="5368516" cy="5361720"/>
          </a:xfrm>
        </p:spPr>
      </p:pic>
      <p:sp>
        <p:nvSpPr>
          <p:cNvPr id="5" name="TextBox 4"/>
          <p:cNvSpPr txBox="1"/>
          <p:nvPr/>
        </p:nvSpPr>
        <p:spPr>
          <a:xfrm>
            <a:off x="0" y="6497488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i="1" dirty="0"/>
              <a:t>Protter - visualize proteoforms   </a:t>
            </a:r>
            <a:r>
              <a:rPr lang="en-GB" sz="1400" i="1" dirty="0"/>
              <a:t>Omasits et al., Bioinformatics. 2013 Nov 21.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66822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ZNT8_HUMAN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173" y="1273542"/>
            <a:ext cx="8683655" cy="5361720"/>
          </a:xfrm>
        </p:spPr>
      </p:pic>
      <p:sp>
        <p:nvSpPr>
          <p:cNvPr id="5" name="TextBox 4"/>
          <p:cNvSpPr txBox="1"/>
          <p:nvPr/>
        </p:nvSpPr>
        <p:spPr>
          <a:xfrm>
            <a:off x="0" y="6497488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i="1" dirty="0"/>
              <a:t>Protter - visualize proteoforms   </a:t>
            </a:r>
            <a:r>
              <a:rPr lang="en-GB" sz="1400" i="1" dirty="0"/>
              <a:t>Omasits et al., Bioinformatics. 2013 Nov 21.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388888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S39A5_HUMAN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732" y="1273542"/>
            <a:ext cx="6626536" cy="5361720"/>
          </a:xfrm>
        </p:spPr>
      </p:pic>
      <p:sp>
        <p:nvSpPr>
          <p:cNvPr id="5" name="TextBox 4"/>
          <p:cNvSpPr txBox="1"/>
          <p:nvPr/>
        </p:nvSpPr>
        <p:spPr>
          <a:xfrm>
            <a:off x="0" y="6497488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i="1" dirty="0"/>
              <a:t>Protter - visualize proteoforms   </a:t>
            </a:r>
            <a:r>
              <a:rPr lang="en-GB" sz="1400" i="1" dirty="0"/>
              <a:t>Omasits et al., Bioinformatics. 2013 Nov 21.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866692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TMM52_HUMAN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632" y="1273542"/>
            <a:ext cx="3096737" cy="5361720"/>
          </a:xfrm>
        </p:spPr>
      </p:pic>
      <p:sp>
        <p:nvSpPr>
          <p:cNvPr id="5" name="TextBox 4"/>
          <p:cNvSpPr txBox="1"/>
          <p:nvPr/>
        </p:nvSpPr>
        <p:spPr>
          <a:xfrm>
            <a:off x="0" y="6497488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i="1" dirty="0"/>
              <a:t>Protter - visualize proteoforms   </a:t>
            </a:r>
            <a:r>
              <a:rPr lang="en-GB" sz="1400" i="1" dirty="0"/>
              <a:t>Omasits et al., Bioinformatics. 2013 Nov 21.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040891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AQ12B_HUMAN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287" y="1273542"/>
            <a:ext cx="5863427" cy="5361720"/>
          </a:xfrm>
        </p:spPr>
      </p:pic>
      <p:sp>
        <p:nvSpPr>
          <p:cNvPr id="5" name="TextBox 4"/>
          <p:cNvSpPr txBox="1"/>
          <p:nvPr/>
        </p:nvSpPr>
        <p:spPr>
          <a:xfrm>
            <a:off x="0" y="6497488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i="1" dirty="0"/>
              <a:t>Protter - visualize proteoforms   </a:t>
            </a:r>
            <a:r>
              <a:rPr lang="en-GB" sz="1400" i="1" dirty="0"/>
              <a:t>Omasits et al., Bioinformatics. 2013 Nov 21.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589087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AQP8_HUMAN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180" y="1273542"/>
            <a:ext cx="5911640" cy="5361720"/>
          </a:xfrm>
        </p:spPr>
      </p:pic>
      <p:sp>
        <p:nvSpPr>
          <p:cNvPr id="5" name="TextBox 4"/>
          <p:cNvSpPr txBox="1"/>
          <p:nvPr/>
        </p:nvSpPr>
        <p:spPr>
          <a:xfrm>
            <a:off x="0" y="6497488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i="1" dirty="0"/>
              <a:t>Protter - visualize proteoforms   </a:t>
            </a:r>
            <a:r>
              <a:rPr lang="en-GB" sz="1400" i="1" dirty="0"/>
              <a:t>Omasits et al., Bioinformatics. 2013 Nov 21.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033688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GASR_HUMAN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445" y="1273542"/>
            <a:ext cx="5725110" cy="5361720"/>
          </a:xfrm>
        </p:spPr>
      </p:pic>
      <p:sp>
        <p:nvSpPr>
          <p:cNvPr id="5" name="TextBox 4"/>
          <p:cNvSpPr txBox="1"/>
          <p:nvPr/>
        </p:nvSpPr>
        <p:spPr>
          <a:xfrm>
            <a:off x="0" y="6497488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i="1" dirty="0"/>
              <a:t>Protter - visualize proteoforms   </a:t>
            </a:r>
            <a:r>
              <a:rPr lang="en-GB" sz="1400" i="1" dirty="0"/>
              <a:t>Omasits et al., Bioinformatics. 2013 Nov 21.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266830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CFC1_HUMAN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985" y="1273542"/>
            <a:ext cx="6208031" cy="5361720"/>
          </a:xfrm>
        </p:spPr>
      </p:pic>
      <p:sp>
        <p:nvSpPr>
          <p:cNvPr id="5" name="TextBox 4"/>
          <p:cNvSpPr txBox="1"/>
          <p:nvPr/>
        </p:nvSpPr>
        <p:spPr>
          <a:xfrm>
            <a:off x="0" y="6497488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i="1" dirty="0"/>
              <a:t>Protter - visualize proteoforms   </a:t>
            </a:r>
            <a:r>
              <a:rPr lang="en-GB" sz="1400" i="1" dirty="0"/>
              <a:t>Omasits et al., Bioinformatics. 2013 Nov 21.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146323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CUZD1_HUMAN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997" y="1273542"/>
            <a:ext cx="8314007" cy="5361720"/>
          </a:xfrm>
        </p:spPr>
      </p:pic>
      <p:sp>
        <p:nvSpPr>
          <p:cNvPr id="5" name="TextBox 4"/>
          <p:cNvSpPr txBox="1"/>
          <p:nvPr/>
        </p:nvSpPr>
        <p:spPr>
          <a:xfrm>
            <a:off x="0" y="6497488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i="1" dirty="0"/>
              <a:t>Protter - visualize proteoforms   </a:t>
            </a:r>
            <a:r>
              <a:rPr lang="en-GB" sz="1400" i="1" dirty="0"/>
              <a:t>Omasits et al., Bioinformatics. 2013 Nov 21.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991706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GP2_HUMAN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97" y="1273542"/>
            <a:ext cx="10776006" cy="5361720"/>
          </a:xfrm>
        </p:spPr>
      </p:pic>
      <p:sp>
        <p:nvSpPr>
          <p:cNvPr id="5" name="TextBox 4"/>
          <p:cNvSpPr txBox="1"/>
          <p:nvPr/>
        </p:nvSpPr>
        <p:spPr>
          <a:xfrm>
            <a:off x="0" y="6497488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i="1" dirty="0"/>
              <a:t>Protter - visualize proteoforms   </a:t>
            </a:r>
            <a:r>
              <a:rPr lang="en-GB" sz="1400" i="1" dirty="0"/>
              <a:t>Omasits et al., Bioinformatics. 2013 Nov 21.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861598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GP150_HUMAN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161" y="1273542"/>
            <a:ext cx="5383679" cy="5361720"/>
          </a:xfrm>
        </p:spPr>
      </p:pic>
      <p:sp>
        <p:nvSpPr>
          <p:cNvPr id="5" name="TextBox 4"/>
          <p:cNvSpPr txBox="1"/>
          <p:nvPr/>
        </p:nvSpPr>
        <p:spPr>
          <a:xfrm>
            <a:off x="0" y="6497488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i="1" dirty="0"/>
              <a:t>Protter - visualize proteoforms   </a:t>
            </a:r>
            <a:r>
              <a:rPr lang="en-GB" sz="1400" i="1" dirty="0"/>
              <a:t>Omasits et al., Bioinformatics. 2013 Nov 21.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189828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GRPR_HUMAN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285" y="1273542"/>
            <a:ext cx="5167430" cy="5361720"/>
          </a:xfrm>
        </p:spPr>
      </p:pic>
      <p:sp>
        <p:nvSpPr>
          <p:cNvPr id="5" name="TextBox 4"/>
          <p:cNvSpPr txBox="1"/>
          <p:nvPr/>
        </p:nvSpPr>
        <p:spPr>
          <a:xfrm>
            <a:off x="0" y="6497488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i="1" dirty="0"/>
              <a:t>Protter - visualize proteoforms   </a:t>
            </a:r>
            <a:r>
              <a:rPr lang="en-GB" sz="1400" i="1" dirty="0"/>
              <a:t>Omasits et al., Bioinformatics. 2013 Nov 21.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08077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289</Words>
  <Application>Microsoft Office PowerPoint</Application>
  <PresentationFormat>Widescreen</PresentationFormat>
  <Paragraphs>34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AQ12A_HUMAN</vt:lpstr>
      <vt:lpstr>AQ12B_HUMAN</vt:lpstr>
      <vt:lpstr>AQP8_HUMAN</vt:lpstr>
      <vt:lpstr>GASR_HUMAN</vt:lpstr>
      <vt:lpstr>CFC1_HUMAN</vt:lpstr>
      <vt:lpstr>CUZD1_HUMAN</vt:lpstr>
      <vt:lpstr>GP2_HUMAN</vt:lpstr>
      <vt:lpstr>GP150_HUMAN</vt:lpstr>
      <vt:lpstr>GRPR_HUMAN</vt:lpstr>
      <vt:lpstr>I22R1_HUMAN</vt:lpstr>
      <vt:lpstr>KCNKG_HUMAN</vt:lpstr>
      <vt:lpstr>KIRR2_HUMAN</vt:lpstr>
      <vt:lpstr>NPHN_HUMAN</vt:lpstr>
      <vt:lpstr>SCTR_HUMAN</vt:lpstr>
      <vt:lpstr>ZNT8_HUMAN</vt:lpstr>
      <vt:lpstr>S39A5_HUMAN</vt:lpstr>
      <vt:lpstr>TMM52_HUMAN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Protter</dc:title>
  <dc:creator>Protter</dc:creator>
  <cp:lastModifiedBy>nafiseh zarezadeh</cp:lastModifiedBy>
  <cp:revision>14</cp:revision>
  <dcterms:created xsi:type="dcterms:W3CDTF">2013-12-20T12:28:46Z</dcterms:created>
  <dcterms:modified xsi:type="dcterms:W3CDTF">2023-12-30T07:21:22Z</dcterms:modified>
</cp:coreProperties>
</file>